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3994726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965813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365203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83414597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708462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5785407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20302034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9617030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0785205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888269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1285456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79236836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7010379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991733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380223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3654754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A07F6-FC4F-48F3-A2E0-F58B5CD74262}" type="datetimeFigureOut">
              <a:rPr lang="ar-EG" smtClean="0"/>
              <a:t>24/07/1441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DCF11F-0C98-455B-8E39-169A2279204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2350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</a:t>
            </a:r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النظم الالية</a:t>
            </a:r>
            <a:endParaRPr lang="ar-EG" sz="4400" smtClean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AdvertisingBold" pitchFamily="2" charset="-78"/>
            </a:endParaRP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الاولي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65687062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989232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475936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714551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9917419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1004067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3247875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7</Slides>
  <Notes>0</Notes>
  <TotalTime>1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2020-03-18T15:51:43Z</dcterms:created>
  <dcterms:modified xsi:type="dcterms:W3CDTF">2020-03-22T23:36:34Z</dcterms:modified>
</cp:coreProperties>
</file>